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299" r:id="rId13"/>
    <p:sldId id="302" r:id="rId14"/>
    <p:sldId id="264" r:id="rId15"/>
    <p:sldId id="266" r:id="rId16"/>
    <p:sldId id="265" r:id="rId17"/>
    <p:sldId id="334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322" r:id="rId41"/>
    <p:sldId id="323" r:id="rId42"/>
    <p:sldId id="324" r:id="rId43"/>
    <p:sldId id="321" r:id="rId44"/>
    <p:sldId id="335" r:id="rId45"/>
    <p:sldId id="336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7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160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58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59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120249/data_science_ibm/blob/master/Tesla_ML_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i.spacexdata.com/v4/rocket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Ângelo Pinto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14-1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from SpaceX can also be obtained through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according to the chart on the right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1101B-9D50-BFE4-3C53-029BBC89F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985" y="1392499"/>
            <a:ext cx="3420415" cy="50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first, Exploratory Data Analysis (EDA) was performed on the dataset.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the summaries launches per site, occurrences of each orbit and occurrences of mission outcome per orbit type were calculated.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the landing outcome label was created from Outcome column.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07DF7F-DBBA-8578-5399-2104A1D9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13" y="3880050"/>
            <a:ext cx="7772400" cy="13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explore data, scatterplots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barplots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were used to visualize the relationship between pair of features: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X Flight Number, Launch Site X Flight Number, Launch Site X Payload Mass, Orbit and Flight Number, Payload and Orbit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673C58-80D8-50C1-2903-1BB648A70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3610177"/>
            <a:ext cx="9008530" cy="241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9745589" cy="524546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SQL queries were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the unique launch sites in the space mission;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Top 5 launch sites whose name begin with the string 'CCA’;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carried by boosters launched by NASA (CRS);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carried by booster version F9 v1.1;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when the first successful landing outcome in ground pad was achieved;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the boosters which have success in drone ship and have payload mass between 4000 and 6000 kg;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failure mission outcomes;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9745589" cy="524546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SQL queries were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the booster versions which have carried the maximum payload mass; •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 landing outcomes in drone ship, their booster versions, and launch site names for in year 2015; and •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of the count of landing outcomes (such as Failure (drone ship) or Success (ground pad)) between the date 2010-06-04 and 2017-03-20.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142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Markers, circles, lines and marker clusters were used with Folium Maps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indicate points like launch sites;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indicate highlighted areas around specific coordinates, like NASA Johnson Space Center;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 indicates groups of events in each coordinate, like launches in a launch site; and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are used to indicate distances between two coordinates.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graphs and plots were used to visualize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Percentage of launches by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combination allowed to quickly analyze the relation between payloads and launch sites, helping to identify where is best place to launch according to payloads.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/>
              <a:t>Four classification models were compared: logistic regression, support vector machine, decision tree and k nearest </a:t>
            </a:r>
            <a:r>
              <a:rPr lang="en-GB" sz="2200" dirty="0" err="1"/>
              <a:t>neighbors</a:t>
            </a:r>
            <a:r>
              <a:rPr lang="en-GB" sz="2200" dirty="0"/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Source code: </a:t>
            </a:r>
            <a:r>
              <a:rPr lang="en-US" sz="1800" dirty="0">
                <a:hlinkClick r:id="rId3"/>
              </a:rPr>
              <a:t>https://github.com/1120249/data_science_ibm/blob/master/Tesla_ML_Prediction.ipynb</a:t>
            </a:r>
            <a:r>
              <a:rPr lang="en-US" sz="1800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F7E12-CBA8-1EC1-8D93-D7F1BAE15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71" y="3225313"/>
            <a:ext cx="8923207" cy="160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39022" y="1447517"/>
            <a:ext cx="10214802" cy="45780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uses 4 different launch sites;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launches were done to Space X itself and NASA;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of F9 v1.1 booster is 2,928 kg;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 landing outcome happened in 2015 fiver year after the first launch;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Many Falcon 9 booster versions were successful at landing in drone ships having payload above the average;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Almost 100% of mission outcomes were successful; •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booster versions failed at landing in drone ships in 2015: F9 v1.1 B1012 and F9 v1.1 B1015; •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landing outcomes became as better as years passed.</a:t>
            </a:r>
            <a:endParaRPr lang="en-US" sz="14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7F240B-E98A-91C4-DA9B-C1195938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35187"/>
            <a:ext cx="9977158" cy="41706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236CD0-556C-630A-DCCA-257991200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31301"/>
            <a:ext cx="10410882" cy="40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biggest success rates happens to orbits: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ES-L1;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GEO;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HEO; and • SSO.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Followed by: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(above 80%); and LFO (above 70%).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F6DE74-DBF1-ECC2-2B07-73802CF24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753" y="1953986"/>
            <a:ext cx="3607626" cy="280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853693-7C68-E76C-9357-A032E9AA2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39833"/>
            <a:ext cx="10556154" cy="39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D02C9-B3C9-9B19-BE9E-EA7422DF1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63673"/>
            <a:ext cx="10939437" cy="392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/>
              <a:t>Success rate started increasing in 2013 and kept until 2020;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/>
              <a:t>It seems that the first three years were a period of adjusts and improvement of technology.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32D649-61A2-145E-247C-89C3B84BB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73" y="1841580"/>
            <a:ext cx="3932238" cy="288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/>
              <a:t>According to data, there are four launch sites: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They are obtained by selecting unique occurrences of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values from the dataset.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510C0-4F3C-D749-4864-E088E6D4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62" y="2321132"/>
            <a:ext cx="1835232" cy="183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ED3C7E-8655-2DAF-4C90-02E2DF10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21684"/>
            <a:ext cx="10596175" cy="39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/>
              <a:t>Total payload carried by boosters from NASA: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/>
              <a:t>Total payload calculated above, by summing all payloads whose codes contain ‘CRS’, which corresponds to NASA.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5FE0F-F6EF-2B32-A75A-A0BC576A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375536"/>
            <a:ext cx="2578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/>
              <a:t>Average payload mass carried by booster version F9 v1.1: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Filtering data by the booster version above and calculating the average payload mass we obtained the value of 2,928 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5D368F-B606-E3F4-16A6-CC52EACD9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63" y="2413636"/>
            <a:ext cx="2959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70779" y="1449939"/>
            <a:ext cx="10314832" cy="457563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web scraping and SpaceX API;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(EDA), including data wrangling, data visualization and interactive visual analytics;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Succeeded in collecting valuable data from public sources;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features to predict success of launchings of found through EDA;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 showed the best model to predict which characteristics are important to drive this opportunity, using all collected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/>
              <a:t>First successful landing outcome on ground pad: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filtering data by successful landing outcome on ground pad and getting the minimum value for date it’s possible to identify the first occurrence, that happened on 12/22/2015.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55534C-473A-07FE-9B4C-C33EFC834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611" y="2337436"/>
            <a:ext cx="27813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328F9-B383-CA6B-A9CB-4EC953EB9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56329"/>
            <a:ext cx="10012784" cy="43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874E39-AAAF-17A9-A140-AB6D8A05D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82678"/>
            <a:ext cx="9857144" cy="37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372A39-C305-D65D-732C-198F2D548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609838"/>
            <a:ext cx="8839453" cy="413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A2E9ED-B00C-3622-EE6B-5BFAFA75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97595"/>
            <a:ext cx="9905669" cy="397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D949C0-FC15-46E6-BB3A-F6280A89A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92865"/>
            <a:ext cx="9644649" cy="44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A7B194-D03C-9016-BC80-275C62AA6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67834"/>
            <a:ext cx="8603842" cy="475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by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04C24-E801-169B-D57B-9F76B300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46661"/>
            <a:ext cx="9492741" cy="430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Logistics and Safety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BB33C6-CCB3-94EF-899D-63265BF65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94591"/>
            <a:ext cx="9387049" cy="443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34945" y="1658212"/>
            <a:ext cx="8577189" cy="3293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background: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objective is to evaluate the viability of the new company Space Y to compete with Space X.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Desirable answers: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way to estimate the total cost for launches, by predicting successful landings of the first stage of rockets; 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Where is the best place to make launches.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3AEB4-B169-2154-11DF-30925B2A0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2" y="1536461"/>
            <a:ext cx="9009150" cy="46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46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Ratio for KSC LC-39A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2A1140-28C3-9D27-C973-5F260AEF6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84382"/>
            <a:ext cx="9015257" cy="430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82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Four classification models were tested, their accuracies are plotted on the right; 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model with the highest classification accuracy was Decision Tree Classifier, with accuracies over 87%.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64C95-FE3E-D1C2-4BAF-848734F19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34" y="2082114"/>
            <a:ext cx="3483594" cy="247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1022654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of Decision Tree Classifier proves its accuracy by showing the big numbers of true positive and true negative compared to the false ones.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84BDEB-1E61-542F-63DD-8132D1EDC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976" y="3057783"/>
            <a:ext cx="3826093" cy="288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110531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data sources were analyzed, refining conclusions along the process;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launch site is KSC LC-39A;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above 7,000kg are less risky;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Although most of mission outcomes are successful, successful landing outcomes seem to improve over time, according the evolution of processes and rockets;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 can be used to predict successful landings and increase profits.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/>
              <a:t>As an improvement for model tests, it’s important to set a value to </a:t>
            </a:r>
            <a:r>
              <a:rPr lang="en-GB" sz="2200" dirty="0" err="1"/>
              <a:t>np.random.seed</a:t>
            </a:r>
            <a:r>
              <a:rPr lang="en-GB" sz="2200" dirty="0"/>
              <a:t> variable;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https://api.spacexdata.com/v4/rockets/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Collected data was enriched by creating a landing outcome label based on outcome data after summarizing and analyzing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2136169"/>
          </a:xfrm>
          <a:prstGeom prst="rect">
            <a:avLst/>
          </a:prstGeom>
        </p:spPr>
        <p:txBody>
          <a:bodyPr lIns="91440" tIns="45720" rIns="91440" bIns="4572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35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3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At this step previously collected data was normalized and split into a training and test set. Then 4 machine learning algorithms were trained and tested. The best algorithm was evaluated using accuracy score.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481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were collected from Space X API (https://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api.spacexdata.com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/v4/rockets/) and from Wikipedia (https://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en.wikipedia.org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/wiki/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List_of_Falcon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/_9/_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and_Falcon_Heavy_launches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), using web scraping technics.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/>
              <a:t>SpaceX offers a public API. Data was obtained and used from that API;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/>
              <a:t>This API was used according to the flowchart on the right and then data was persisted.</a:t>
            </a:r>
            <a:endParaRPr lang="en-US" sz="22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91A28-A944-DEDA-D06B-37A46B95C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510" y="1446502"/>
            <a:ext cx="2511107" cy="498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Words>1449</Words>
  <Application>Microsoft Macintosh PowerPoint</Application>
  <PresentationFormat>Widescreen</PresentationFormat>
  <Paragraphs>227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Ângelo João Loureiro Pinto</cp:lastModifiedBy>
  <cp:revision>227</cp:revision>
  <dcterms:created xsi:type="dcterms:W3CDTF">2021-04-29T18:58:34Z</dcterms:created>
  <dcterms:modified xsi:type="dcterms:W3CDTF">2022-11-14T12:31:09Z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